
<file path=[Content_Types].xml><?xml version="1.0" encoding="utf-8"?>
<Types xmlns="http://schemas.openxmlformats.org/package/2006/content-types"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7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3" r:id="rId20"/>
    <p:sldId id="274" r:id="rId21"/>
    <p:sldId id="281" r:id="rId22"/>
    <p:sldId id="282" r:id="rId23"/>
    <p:sldId id="275" r:id="rId24"/>
    <p:sldId id="276" r:id="rId25"/>
    <p:sldId id="277" r:id="rId26"/>
    <p:sldId id="278" r:id="rId27"/>
    <p:sldId id="279" r:id="rId28"/>
    <p:sldId id="280" r:id="rId29"/>
  </p:sldIdLst>
  <p:sldSz cx="9144000" cy="6858000" type="screen4x3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5" userDrawn="1">
          <p15:clr>
            <a:srgbClr val="A4A3A4"/>
          </p15:clr>
        </p15:guide>
        <p15:guide id="2" pos="288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95"/>
        <p:guide pos="2881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gs" Target="tags/tag9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899100" y="914400"/>
            <a:ext cx="73494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899100" y="3560400"/>
            <a:ext cx="73494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456300" y="774000"/>
            <a:ext cx="82296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899100" y="2484000"/>
            <a:ext cx="73494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899100" y="3560400"/>
            <a:ext cx="73494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456300" y="1490400"/>
            <a:ext cx="82269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493100" y="3848400"/>
            <a:ext cx="58266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493100" y="4615200"/>
            <a:ext cx="58266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456300" y="1501200"/>
            <a:ext cx="38826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808700" y="1501200"/>
            <a:ext cx="38826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56300" y="1429200"/>
            <a:ext cx="40068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456300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4676813" y="1421729"/>
            <a:ext cx="40068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4676813" y="1854000"/>
            <a:ext cx="40068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6300" y="608400"/>
            <a:ext cx="82269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456300" y="1555200"/>
            <a:ext cx="3924808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4762800" y="1555200"/>
            <a:ext cx="39204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7676100" y="914400"/>
            <a:ext cx="783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85800" y="914400"/>
            <a:ext cx="68769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456300" y="608400"/>
            <a:ext cx="82269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456300" y="1490400"/>
            <a:ext cx="82269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4590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087000" y="6314400"/>
            <a:ext cx="297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6658200" y="6314400"/>
            <a:ext cx="2025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1.jpe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4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5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6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8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9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0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1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3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6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4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5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6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7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8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89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0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1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7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9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0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3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p>
            <a:endParaRPr lang="zh-CN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350"/>
            <a:ext cx="9144000" cy="68453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2.xml><?xml version="1.0" encoding="utf-8"?>
<p:tagLst xmlns:p="http://schemas.openxmlformats.org/presentationml/2006/main">
  <p:tag name="commondata" val="eyJoZGlkIjoiZGFjNDY0Y2EzMzM5ZjZjZDZjMjExY2YxZWJhMGYwNzgifQ==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5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WPS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Administrator</cp:lastModifiedBy>
  <cp:revision>155</cp:revision>
  <dcterms:created xsi:type="dcterms:W3CDTF">2019-06-19T02:08:00Z</dcterms:created>
  <dcterms:modified xsi:type="dcterms:W3CDTF">2023-12-30T05:10:33Z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2052-12.1.0.16120</vt:lpwstr>
  </property>
  <property fmtid="{D5CDD505-2E9C-101B-9397-08002B2CF9AE}" pid="3" name="ICV">
    <vt:lpwstr>03224A0F55154FA6BEA1199A065F5804_11</vt:lpwstr>
  </property>
</Properties>
</file>